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1"/>
  </p:notesMasterIdLst>
  <p:sldIdLst>
    <p:sldId id="257" r:id="rId2"/>
    <p:sldId id="272" r:id="rId3"/>
    <p:sldId id="271" r:id="rId4"/>
    <p:sldId id="274" r:id="rId5"/>
    <p:sldId id="275" r:id="rId6"/>
    <p:sldId id="276" r:id="rId7"/>
    <p:sldId id="277" r:id="rId8"/>
    <p:sldId id="280" r:id="rId9"/>
    <p:sldId id="278" r:id="rId10"/>
    <p:sldId id="279" r:id="rId11"/>
    <p:sldId id="281" r:id="rId12"/>
    <p:sldId id="282" r:id="rId13"/>
    <p:sldId id="283" r:id="rId14"/>
    <p:sldId id="284" r:id="rId15"/>
    <p:sldId id="285" r:id="rId16"/>
    <p:sldId id="286" r:id="rId17"/>
    <p:sldId id="290" r:id="rId18"/>
    <p:sldId id="287" r:id="rId19"/>
    <p:sldId id="269" r:id="rId20"/>
  </p:sldIdLst>
  <p:sldSz cx="12192000" cy="6858000"/>
  <p:notesSz cx="6858000" cy="9144000"/>
  <p:embeddedFontLst>
    <p:embeddedFont>
      <p:font typeface="나눔고딕" panose="020D0604000000000000" pitchFamily="50" charset="-127"/>
      <p:regular r:id="rId22"/>
      <p:bold r:id="rId23"/>
    </p:embeddedFont>
    <p:embeddedFont>
      <p:font typeface="나눔고딕 ExtraBold" panose="020D0904000000000000" pitchFamily="50" charset="-127"/>
      <p:bold r:id="rId24"/>
    </p:embeddedFont>
    <p:embeddedFont>
      <p:font typeface="나눔스퀘어 Bold" panose="020B0600000101010101" pitchFamily="50" charset="-127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민호" initials="길" lastIdx="1" clrIdx="0">
    <p:extLst>
      <p:ext uri="{19B8F6BF-5375-455C-9EA6-DF929625EA0E}">
        <p15:presenceInfo xmlns:p15="http://schemas.microsoft.com/office/powerpoint/2012/main" userId="길민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74566" autoAdjust="0"/>
  </p:normalViewPr>
  <p:slideViewPr>
    <p:cSldViewPr snapToGrid="0">
      <p:cViewPr varScale="1">
        <p:scale>
          <a:sx n="128" d="100"/>
          <a:sy n="128" d="100"/>
        </p:scale>
        <p:origin x="17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1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15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1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65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73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91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47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490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19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43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5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9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3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86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64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1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6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4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5C3Y8Fwfmk?t=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4.mp3"/><Relationship Id="rId7" Type="http://schemas.openxmlformats.org/officeDocument/2006/relationships/image" Target="../media/image2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6.png"/><Relationship Id="rId4" Type="http://schemas.openxmlformats.org/officeDocument/2006/relationships/audio" Target="../media/media4.mp3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5179" y="2567226"/>
            <a:ext cx="41216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조사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길민호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5299947" y="625803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전송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A35137-7366-4354-ADBE-1036EF2D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78" y="1695235"/>
            <a:ext cx="2117815" cy="4484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0DC918-FD09-42CD-94FF-4267A38AE51F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92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4753324" y="627122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챗봇이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작성한 다이어리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A419E5-C855-4E25-8890-C43ED09DA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876" y="1203841"/>
            <a:ext cx="2372248" cy="5023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B584CE-5C9C-40CD-8284-A4685797C320}"/>
              </a:ext>
            </a:extLst>
          </p:cNvPr>
          <p:cNvSpPr/>
          <p:nvPr/>
        </p:nvSpPr>
        <p:spPr>
          <a:xfrm>
            <a:off x="4909876" y="5748391"/>
            <a:ext cx="895023" cy="3955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EE074-4D03-4725-AB24-8C1470F88E4D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34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2739109" y="5195210"/>
            <a:ext cx="228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Replika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memory&gt;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88133-46F7-47D6-8AED-D99226589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28"/>
          <a:stretch/>
        </p:blipFill>
        <p:spPr>
          <a:xfrm>
            <a:off x="2264074" y="2160737"/>
            <a:ext cx="3238583" cy="29332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22D91E-3FC5-46BB-9278-38F5A621B20C}"/>
              </a:ext>
            </a:extLst>
          </p:cNvPr>
          <p:cNvGrpSpPr/>
          <p:nvPr/>
        </p:nvGrpSpPr>
        <p:grpSpPr>
          <a:xfrm>
            <a:off x="6743773" y="3293835"/>
            <a:ext cx="2750912" cy="1800172"/>
            <a:chOff x="6510819" y="2622853"/>
            <a:chExt cx="2750912" cy="180017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9E99760-AF64-4AED-955B-46595E87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0819" y="2622853"/>
              <a:ext cx="2744148" cy="9782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FD3124F-5EE8-48AD-8315-A26F18885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0819" y="3601091"/>
              <a:ext cx="2750912" cy="8219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A7772A-A969-412A-A1C4-A282C228A142}"/>
              </a:ext>
            </a:extLst>
          </p:cNvPr>
          <p:cNvSpPr/>
          <p:nvPr/>
        </p:nvSpPr>
        <p:spPr>
          <a:xfrm>
            <a:off x="2429838" y="3293835"/>
            <a:ext cx="756684" cy="315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A9557A-8029-4A82-9B80-60A542AF46D5}"/>
              </a:ext>
            </a:extLst>
          </p:cNvPr>
          <p:cNvSpPr/>
          <p:nvPr/>
        </p:nvSpPr>
        <p:spPr>
          <a:xfrm>
            <a:off x="6938481" y="4884417"/>
            <a:ext cx="530831" cy="153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733351-D2BC-464F-9609-64ADE3EF90D8}"/>
              </a:ext>
            </a:extLst>
          </p:cNvPr>
          <p:cNvSpPr txBox="1"/>
          <p:nvPr/>
        </p:nvSpPr>
        <p:spPr>
          <a:xfrm>
            <a:off x="6935524" y="5195210"/>
            <a:ext cx="236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&lt;memory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예시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DFA01D-D9CD-43DC-A140-36C0B5F919D0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769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4717580" y="5808128"/>
            <a:ext cx="275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Replika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call&gt;</a:t>
            </a:r>
          </a:p>
          <a:p>
            <a:pPr algn="ctr"/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/>
              </a:rPr>
              <a:t>https://youtu.be/K5C3Y8Fwfmk?t=5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1D9674-A4E4-47EC-A82B-72161CE12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058" y="1192783"/>
            <a:ext cx="2321882" cy="46050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239E81-37FB-4E80-850D-EC10439A4F2B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9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EEAB5-896E-43D7-B708-637D48BCC307}"/>
              </a:ext>
            </a:extLst>
          </p:cNvPr>
          <p:cNvSpPr txBox="1"/>
          <p:nvPr/>
        </p:nvSpPr>
        <p:spPr>
          <a:xfrm>
            <a:off x="3606236" y="2869856"/>
            <a:ext cx="4895636" cy="2262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2D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또는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아바타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 대화 내용 기억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개의 봇 학습 가능</a:t>
            </a:r>
            <a:endParaRPr lang="en-US" altLang="ko-KR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대화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 가능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좋아요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싫어요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질문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대답 학습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 인터페이스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Diary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전송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대답 추천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0042A-ABDA-44B0-98E2-B5F3F8619E7B}"/>
              </a:ext>
            </a:extLst>
          </p:cNvPr>
          <p:cNvSpPr txBox="1"/>
          <p:nvPr/>
        </p:nvSpPr>
        <p:spPr>
          <a:xfrm>
            <a:off x="5173310" y="5132014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종합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D0796A-AF2F-4F7C-836B-E11B679ADAF4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11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91252"/>
            <a:ext cx="13356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오디오 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293164104">
            <a:extLst>
              <a:ext uri="{FF2B5EF4-FFF2-40B4-BE49-F238E27FC236}">
                <a16:creationId xmlns:a16="http://schemas.microsoft.com/office/drawing/2014/main" id="{04C81969-4D02-41FC-99C6-99AAFA9EE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2816247"/>
            <a:ext cx="5400675" cy="3030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B7F602-725B-48C1-BB09-B6454EE78927}"/>
              </a:ext>
            </a:extLst>
          </p:cNvPr>
          <p:cNvSpPr txBox="1"/>
          <p:nvPr/>
        </p:nvSpPr>
        <p:spPr>
          <a:xfrm>
            <a:off x="1277084" y="1336940"/>
            <a:ext cx="915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 algn="just"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윌라</a:t>
            </a:r>
            <a:r>
              <a:rPr lang="ko-KR" altLang="en-US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pc="-15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오디오북</a:t>
            </a:r>
            <a:endParaRPr lang="en-US" altLang="ko-KR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30CB3-28B3-4A4D-8F62-21B108ACF0D6}"/>
              </a:ext>
            </a:extLst>
          </p:cNvPr>
          <p:cNvSpPr txBox="1"/>
          <p:nvPr/>
        </p:nvSpPr>
        <p:spPr>
          <a:xfrm>
            <a:off x="1534500" y="1681845"/>
            <a:ext cx="9931526" cy="7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전문 성우가 녹음 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연기 有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속도 조절 가능 </a:t>
            </a:r>
            <a:r>
              <a:rPr lang="en-US" altLang="ko-KR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듣기 좋음</a:t>
            </a:r>
            <a:endParaRPr lang="en-US" altLang="ko-KR" sz="1500" spc="-15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생소한 단어 혹은 긴 문장의 경우 한 번에 이해하기 어려움</a:t>
            </a:r>
            <a:endParaRPr lang="en-US" altLang="ko-KR" sz="1500" spc="-15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윌라">
            <a:hlinkClick r:id="" action="ppaction://media"/>
            <a:extLst>
              <a:ext uri="{FF2B5EF4-FFF2-40B4-BE49-F238E27FC236}">
                <a16:creationId xmlns:a16="http://schemas.microsoft.com/office/drawing/2014/main" id="{5E0C1145-3AE6-4514-B657-368E17198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39943" y="1777346"/>
            <a:ext cx="305408" cy="3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91252"/>
            <a:ext cx="13356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오디오 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4C109E-A3E1-4957-B193-9F3ABDC4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339" y="2852206"/>
            <a:ext cx="1548441" cy="33496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9119366-D218-4C7C-A5E2-265939EB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897" y="2857344"/>
            <a:ext cx="1548442" cy="33496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713B7E-6313-4035-ADCC-9FD61158E46B}"/>
              </a:ext>
            </a:extLst>
          </p:cNvPr>
          <p:cNvSpPr txBox="1"/>
          <p:nvPr/>
        </p:nvSpPr>
        <p:spPr>
          <a:xfrm>
            <a:off x="3265489" y="6136483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밀리의 서재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60" name="Picture 12" descr="밀리의 서재 - 독서와 무제한 친해지리安卓下載，安卓版APK | 免費下載">
            <a:extLst>
              <a:ext uri="{FF2B5EF4-FFF2-40B4-BE49-F238E27FC236}">
                <a16:creationId xmlns:a16="http://schemas.microsoft.com/office/drawing/2014/main" id="{A44C2A2D-4A6D-427A-9057-5E7B67E5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220" y="3231593"/>
            <a:ext cx="2804244" cy="28042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B457F1-EBDA-461E-9736-89940552F8CB}"/>
              </a:ext>
            </a:extLst>
          </p:cNvPr>
          <p:cNvSpPr txBox="1"/>
          <p:nvPr/>
        </p:nvSpPr>
        <p:spPr>
          <a:xfrm>
            <a:off x="1277084" y="1089795"/>
            <a:ext cx="915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 algn="just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밀리의 서재</a:t>
            </a:r>
            <a:endParaRPr lang="en-US" altLang="ko-KR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374A58-0750-4FC4-BE24-B8AA5C082B13}"/>
              </a:ext>
            </a:extLst>
          </p:cNvPr>
          <p:cNvSpPr txBox="1"/>
          <p:nvPr/>
        </p:nvSpPr>
        <p:spPr>
          <a:xfrm>
            <a:off x="1534500" y="1426944"/>
            <a:ext cx="9931526" cy="125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시선 추적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도슨트북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내가 만든 오디오 북</a:t>
            </a:r>
            <a:endParaRPr lang="en-US" altLang="ko-KR" sz="13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 TTS  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긴 문장은 어색함 有 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-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음질 낮음 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기본 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TTS 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보단 나음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)</a:t>
            </a:r>
            <a:endParaRPr lang="en-US" altLang="ko-KR" sz="13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TTS  – 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음질 낮음 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– 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듣기 어려움</a:t>
            </a:r>
            <a:endParaRPr lang="en-US" altLang="ko-KR" sz="1300" spc="-150" dirty="0"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낭독 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(by 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작가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셀럽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–  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속도 조절 </a:t>
            </a:r>
            <a:r>
              <a:rPr lang="en-US" altLang="ko-KR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 – </a:t>
            </a:r>
            <a:r>
              <a:rPr lang="ko-KR" altLang="en-US" sz="13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듣기 좋음</a:t>
            </a:r>
            <a:endParaRPr lang="en-US" altLang="ko-KR" sz="13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조정석">
            <a:hlinkClick r:id="" action="ppaction://media"/>
            <a:extLst>
              <a:ext uri="{FF2B5EF4-FFF2-40B4-BE49-F238E27FC236}">
                <a16:creationId xmlns:a16="http://schemas.microsoft.com/office/drawing/2014/main" id="{6230ECED-1AFD-44BB-A0D7-1A92532D3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22484" y="2390909"/>
            <a:ext cx="293687" cy="293687"/>
          </a:xfrm>
          <a:prstGeom prst="rect">
            <a:avLst/>
          </a:prstGeom>
        </p:spPr>
      </p:pic>
      <p:pic>
        <p:nvPicPr>
          <p:cNvPr id="3" name="KakaoTalk_20210329_125846556">
            <a:hlinkClick r:id="" action="ppaction://media"/>
            <a:extLst>
              <a:ext uri="{FF2B5EF4-FFF2-40B4-BE49-F238E27FC236}">
                <a16:creationId xmlns:a16="http://schemas.microsoft.com/office/drawing/2014/main" id="{C99CACF0-E5EA-4299-8E1F-D141CD419FE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11108" y="1473489"/>
            <a:ext cx="296173" cy="2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8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2041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91252"/>
            <a:ext cx="13356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오디오 북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45A15-C728-4B25-B8D5-3BB51540E4E5}"/>
              </a:ext>
            </a:extLst>
          </p:cNvPr>
          <p:cNvSpPr txBox="1"/>
          <p:nvPr/>
        </p:nvSpPr>
        <p:spPr>
          <a:xfrm>
            <a:off x="3352152" y="3015588"/>
            <a:ext cx="54876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보완점</a:t>
            </a: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+mj-ea"/>
                <a:ea typeface="+mj-ea"/>
              </a:rPr>
              <a:t>배경음</a:t>
            </a:r>
            <a:r>
              <a:rPr lang="ko-KR" altLang="en-US" sz="1500" dirty="0">
                <a:latin typeface="+mj-ea"/>
                <a:ea typeface="+mj-ea"/>
              </a:rPr>
              <a:t> 설정</a:t>
            </a:r>
            <a:endParaRPr lang="en-US" altLang="ko-KR" sz="15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속도</a:t>
            </a:r>
            <a:r>
              <a:rPr lang="en-US" altLang="ko-KR" sz="1500" dirty="0">
                <a:latin typeface="+mj-ea"/>
                <a:ea typeface="+mj-ea"/>
              </a:rPr>
              <a:t>, </a:t>
            </a:r>
            <a:r>
              <a:rPr lang="ko-KR" altLang="en-US" sz="1500" dirty="0">
                <a:latin typeface="+mj-ea"/>
                <a:ea typeface="+mj-ea"/>
              </a:rPr>
              <a:t>피치 조절</a:t>
            </a:r>
            <a:endParaRPr lang="en-US" altLang="ko-KR" sz="15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+mj-ea"/>
                <a:ea typeface="+mj-ea"/>
              </a:rPr>
              <a:t>목소리 선택 가능</a:t>
            </a:r>
            <a:endParaRPr lang="en-US" altLang="ko-KR" sz="15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spc="-150" dirty="0">
                <a:latin typeface="+mj-ea"/>
                <a:ea typeface="+mj-ea"/>
                <a:sym typeface="Wingdings" panose="05000000000000000000" pitchFamily="2" charset="2"/>
              </a:rPr>
              <a:t>문장 길이가 일정 길이 이상일 경우 다음 문장을 읽기까지 시간 </a:t>
            </a:r>
            <a:r>
              <a:rPr lang="ko-KR" altLang="en-US" sz="1500" spc="-150" dirty="0" err="1">
                <a:latin typeface="+mj-ea"/>
                <a:ea typeface="+mj-ea"/>
                <a:sym typeface="Wingdings" panose="05000000000000000000" pitchFamily="2" charset="2"/>
              </a:rPr>
              <a:t>텀</a:t>
            </a:r>
            <a:endParaRPr lang="en-US" altLang="ko-KR" sz="1500" spc="-150" dirty="0">
              <a:latin typeface="+mj-ea"/>
              <a:ea typeface="+mj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2356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26522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err="1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피싱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해결법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752" y="498947"/>
            <a:ext cx="591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7179" y="1475073"/>
            <a:ext cx="915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 algn="just"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딥페이크</a:t>
            </a: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영상 탐지 관련 기술 동향 연구 </a:t>
            </a:r>
            <a:r>
              <a: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(2019)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4595" y="1844405"/>
            <a:ext cx="10076783" cy="117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딥페이크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탐지 기술들의 특징 및 한계점을 분석하여 향후 기술 발전 동향을 살펴봄</a:t>
            </a:r>
            <a:endParaRPr lang="en-US" altLang="ko-KR" sz="12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 페이크로 조작된 영상은 눈을 잘 </a:t>
            </a:r>
            <a:r>
              <a:rPr lang="ko-KR" altLang="en-US" sz="12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깜빡거리지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않음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&gt;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 깜박임 탐지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말 끊어가는 부분 어색한 걸로 탐지 가능할 듯</a:t>
            </a:r>
            <a:endParaRPr lang="en-US" altLang="ko-KR" sz="1200" spc="-15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이미지 기반 탐지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–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이미지 품질 측정을 통해 탐지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음성 품질 측정을 통해 탐지</a:t>
            </a:r>
            <a:endParaRPr lang="en-US" altLang="ko-KR" sz="1200" spc="-15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블록체인 기반 탐지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영상이 </a:t>
            </a:r>
            <a:r>
              <a:rPr lang="ko-KR" altLang="en-US" sz="12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캡쳐될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때 해시가 블록체인에 저장되며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파일이 조작되면 다른 해시가 저장되도록 함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sz="12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E0DAF-FC86-4CF2-A5A8-B1DFA567A1E2}"/>
              </a:ext>
            </a:extLst>
          </p:cNvPr>
          <p:cNvSpPr txBox="1"/>
          <p:nvPr/>
        </p:nvSpPr>
        <p:spPr>
          <a:xfrm>
            <a:off x="1097179" y="3566661"/>
            <a:ext cx="915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432000" algn="just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  <a:endParaRPr lang="en-US" altLang="ko-KR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E0929-04DE-46BD-8531-64411D85EFF7}"/>
              </a:ext>
            </a:extLst>
          </p:cNvPr>
          <p:cNvSpPr txBox="1"/>
          <p:nvPr/>
        </p:nvSpPr>
        <p:spPr>
          <a:xfrm>
            <a:off x="1352269" y="3862842"/>
            <a:ext cx="9931526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AI TTS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의 경우 긴 문장의 어색함 有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 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피싱 방지에도 활용 가능</a:t>
            </a:r>
            <a:endParaRPr lang="en-US" altLang="ko-KR" sz="1200" spc="-15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제한된 문장만 합성  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-&gt; 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특정 단어 </a:t>
            </a:r>
            <a:r>
              <a:rPr lang="ko-KR" altLang="en-US" sz="12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포함시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필터링 처리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지정 단말에서만 </a:t>
            </a:r>
            <a:r>
              <a:rPr lang="ko-KR" altLang="en-US" sz="12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합성음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듣기 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-&gt; 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콘텐츠 보호용 </a:t>
            </a:r>
            <a:r>
              <a:rPr lang="en-US" altLang="ko-KR" sz="12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drm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적용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오디오 워터마크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-&gt;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사람의 귀에는 안 들리는  특정 주파수 대역에 신호를 넣어서  합성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자연 음성 구분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스펙토그램으로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확인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)</a:t>
            </a:r>
            <a:endParaRPr lang="ko-KR" altLang="en-US" sz="1200" spc="-15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비식별처리 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- &gt;  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특정 기간이 지나면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'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누구의 음성인지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' </a:t>
            </a:r>
            <a:r>
              <a:rPr lang="ko-KR" altLang="en-US" sz="1200" spc="-15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식별할수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없도록 음성과 발화자의 연결고리를 끊음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CNN</a:t>
            </a:r>
            <a:r>
              <a:rPr lang="ko-KR" altLang="en-US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을 이용하여 합성 음성과 자연 음성을 </a:t>
            </a:r>
            <a:r>
              <a:rPr lang="en-US" altLang="ko-KR" sz="12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0678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길민호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심심이 - 스킬 스토어 | 네이버 클로바">
            <a:extLst>
              <a:ext uri="{FF2B5EF4-FFF2-40B4-BE49-F238E27FC236}">
                <a16:creationId xmlns:a16="http://schemas.microsoft.com/office/drawing/2014/main" id="{40AA1CD0-D991-40F9-9E11-F398508D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65" y="2379333"/>
            <a:ext cx="2473502" cy="24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FCBE2-00B6-462F-9DF7-718151D63AD4}"/>
              </a:ext>
            </a:extLst>
          </p:cNvPr>
          <p:cNvSpPr txBox="1"/>
          <p:nvPr/>
        </p:nvSpPr>
        <p:spPr>
          <a:xfrm>
            <a:off x="2078125" y="558808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심심이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FC62DB-E457-48CF-A7CE-59ABCAD75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717" y="1501668"/>
            <a:ext cx="2060924" cy="4364197"/>
          </a:xfrm>
          <a:prstGeom prst="rect">
            <a:avLst/>
          </a:prstGeom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9E91ED-A4EF-4CA7-87EE-D6C87E3C8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593" y="1330503"/>
            <a:ext cx="2160071" cy="4574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45D935A-400F-4FB5-B9C2-8590B43A9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717" y="1289851"/>
            <a:ext cx="2060924" cy="423634"/>
          </a:xfrm>
          <a:prstGeom prst="rect">
            <a:avLst/>
          </a:prstGeom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73254D-7894-47BD-AF17-2777F2DA0D40}"/>
              </a:ext>
            </a:extLst>
          </p:cNvPr>
          <p:cNvSpPr/>
          <p:nvPr/>
        </p:nvSpPr>
        <p:spPr>
          <a:xfrm>
            <a:off x="5610717" y="1327516"/>
            <a:ext cx="2060924" cy="4577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D8561-868E-41D6-89C8-1BA1AF01D0C9}"/>
              </a:ext>
            </a:extLst>
          </p:cNvPr>
          <p:cNvSpPr txBox="1"/>
          <p:nvPr/>
        </p:nvSpPr>
        <p:spPr>
          <a:xfrm>
            <a:off x="5986192" y="593489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대화내용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9F9F5C-B350-46A6-8069-3BBC6C425AD2}"/>
              </a:ext>
            </a:extLst>
          </p:cNvPr>
          <p:cNvSpPr txBox="1"/>
          <p:nvPr/>
        </p:nvSpPr>
        <p:spPr>
          <a:xfrm>
            <a:off x="8307100" y="5949412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대답 학습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AAFB17-6E5B-461B-B04C-F2CA293F3F46}"/>
              </a:ext>
            </a:extLst>
          </p:cNvPr>
          <p:cNvSpPr/>
          <p:nvPr/>
        </p:nvSpPr>
        <p:spPr>
          <a:xfrm>
            <a:off x="5527040" y="1209040"/>
            <a:ext cx="2214880" cy="5486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9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FCBE2-00B6-462F-9DF7-718151D63AD4}"/>
              </a:ext>
            </a:extLst>
          </p:cNvPr>
          <p:cNvSpPr txBox="1"/>
          <p:nvPr/>
        </p:nvSpPr>
        <p:spPr>
          <a:xfrm>
            <a:off x="5307162" y="525418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나쁜말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미션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CA037B9-35C4-40F0-A108-EE88D24D9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32"/>
          <a:stretch/>
        </p:blipFill>
        <p:spPr>
          <a:xfrm>
            <a:off x="4912005" y="2324557"/>
            <a:ext cx="2123271" cy="2705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7A9E98-06FA-4631-9C06-C08395ED0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698"/>
          <a:stretch/>
        </p:blipFill>
        <p:spPr>
          <a:xfrm>
            <a:off x="1756209" y="2324556"/>
            <a:ext cx="2544576" cy="2710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7DEDB2-7CCF-4040-8E99-68AED4FDAB15}"/>
              </a:ext>
            </a:extLst>
          </p:cNvPr>
          <p:cNvSpPr/>
          <p:nvPr/>
        </p:nvSpPr>
        <p:spPr>
          <a:xfrm>
            <a:off x="3930487" y="3246637"/>
            <a:ext cx="241711" cy="174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서울신문] 인공지능 이루다 동성애 혐오 논란…이재웅 “서비스 중단해야”">
            <a:extLst>
              <a:ext uri="{FF2B5EF4-FFF2-40B4-BE49-F238E27FC236}">
                <a16:creationId xmlns:a16="http://schemas.microsoft.com/office/drawing/2014/main" id="{48FC9CBA-D541-430C-BE53-1F97558E0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96" y="2324558"/>
            <a:ext cx="2941501" cy="27052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CC0DEA-50DE-4EEE-A5EE-5657928CE6F3}"/>
              </a:ext>
            </a:extLst>
          </p:cNvPr>
          <p:cNvSpPr/>
          <p:nvPr/>
        </p:nvSpPr>
        <p:spPr>
          <a:xfrm>
            <a:off x="1756209" y="3542875"/>
            <a:ext cx="858564" cy="263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99852B-B38E-4C52-A58B-F6C8F728BB96}"/>
              </a:ext>
            </a:extLst>
          </p:cNvPr>
          <p:cNvSpPr txBox="1"/>
          <p:nvPr/>
        </p:nvSpPr>
        <p:spPr>
          <a:xfrm>
            <a:off x="8567255" y="525564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이루다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CD35C9-266C-4AEF-BDF9-306502ABD176}"/>
              </a:ext>
            </a:extLst>
          </p:cNvPr>
          <p:cNvSpPr txBox="1"/>
          <p:nvPr/>
        </p:nvSpPr>
        <p:spPr>
          <a:xfrm>
            <a:off x="2449652" y="525418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말 정보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BEB40-4E91-4B10-BD16-D3A259738D91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1B5286-D74E-4C67-9D7D-392CB3EF5568}"/>
              </a:ext>
            </a:extLst>
          </p:cNvPr>
          <p:cNvSpPr/>
          <p:nvPr/>
        </p:nvSpPr>
        <p:spPr>
          <a:xfrm>
            <a:off x="1756208" y="3934034"/>
            <a:ext cx="2544575" cy="922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38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5112669" y="6178854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가상남녀 녹화 영상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KakaoTalk_20210329_065404036">
            <a:hlinkClick r:id="" action="ppaction://media"/>
            <a:extLst>
              <a:ext uri="{FF2B5EF4-FFF2-40B4-BE49-F238E27FC236}">
                <a16:creationId xmlns:a16="http://schemas.microsoft.com/office/drawing/2014/main" id="{8D7FCC1D-F6F0-4132-A6CB-AA7AEA6832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7023" y="975241"/>
            <a:ext cx="2897954" cy="5151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E692DF-D894-419D-8E92-E46C744E83B7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3533303" y="630681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의상 변경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D8BDCAB-066B-47C2-8DB7-2A80F892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276" y="1056327"/>
            <a:ext cx="2447737" cy="5183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745B2B8-559B-483C-9E00-2CED312CF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987" y="1056327"/>
            <a:ext cx="2447737" cy="5183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43105B-A731-453D-AFCB-478ECDBD4E3F}"/>
              </a:ext>
            </a:extLst>
          </p:cNvPr>
          <p:cNvSpPr txBox="1"/>
          <p:nvPr/>
        </p:nvSpPr>
        <p:spPr>
          <a:xfrm>
            <a:off x="7291014" y="632072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설정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14FA5-2061-45EA-B18C-9EB2AF3995C5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85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2148145" y="630355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대답 추천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70AD3B-A6BC-4598-AA39-8A573A07A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65" y="1237736"/>
            <a:ext cx="2362069" cy="5001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D2F6C7-08C6-41C8-B511-F32E030E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373" y="1237736"/>
            <a:ext cx="2362069" cy="5001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04A8BC-843C-4F63-9948-97A9C02EC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57" y="1237736"/>
            <a:ext cx="2362069" cy="500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6962A3-F451-4C7E-848F-271C6C5FFF96}"/>
              </a:ext>
            </a:extLst>
          </p:cNvPr>
          <p:cNvSpPr/>
          <p:nvPr/>
        </p:nvSpPr>
        <p:spPr>
          <a:xfrm>
            <a:off x="2265088" y="5746476"/>
            <a:ext cx="1845538" cy="1952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12CB42-23B8-4C5C-85BC-B163F151C762}"/>
              </a:ext>
            </a:extLst>
          </p:cNvPr>
          <p:cNvSpPr/>
          <p:nvPr/>
        </p:nvSpPr>
        <p:spPr>
          <a:xfrm>
            <a:off x="8135056" y="5687550"/>
            <a:ext cx="1913070" cy="5520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712BB5-854B-425F-A9B2-9F4B780E2FD4}"/>
              </a:ext>
            </a:extLst>
          </p:cNvPr>
          <p:cNvSpPr txBox="1"/>
          <p:nvPr/>
        </p:nvSpPr>
        <p:spPr>
          <a:xfrm>
            <a:off x="5517154" y="6288507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썰 목록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6F4C95-3AFF-41CB-88D6-66FA9CD8BE45}"/>
              </a:ext>
            </a:extLst>
          </p:cNvPr>
          <p:cNvSpPr txBox="1"/>
          <p:nvPr/>
        </p:nvSpPr>
        <p:spPr>
          <a:xfrm>
            <a:off x="8607420" y="628337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에피소드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C5392E-847B-4BE0-B0B7-F60D432481A2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428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3308052" y="616771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대답 학습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F28DD-CE9D-424A-89E2-2B806296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87" y="1246401"/>
            <a:ext cx="2261846" cy="4789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9347BD-D37E-476D-B8B0-9A52DC443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167" y="1246401"/>
            <a:ext cx="2261846" cy="4789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B3A109-DA9B-48BB-B9F6-1D5CD0C89DD3}"/>
              </a:ext>
            </a:extLst>
          </p:cNvPr>
          <p:cNvSpPr txBox="1"/>
          <p:nvPr/>
        </p:nvSpPr>
        <p:spPr>
          <a:xfrm>
            <a:off x="7295852" y="616771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&lt;Ai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02618-683F-41D2-A9BD-BF94B6F30875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18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5097167" y="623963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Replika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아바타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FE9786-168C-4348-8F82-CA4131A6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03" y="1519217"/>
            <a:ext cx="2188165" cy="46336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1F1582-C02C-4EA7-A610-A993123BB71F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40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8">
            <a:extLst>
              <a:ext uri="{FF2B5EF4-FFF2-40B4-BE49-F238E27FC236}">
                <a16:creationId xmlns:a16="http://schemas.microsoft.com/office/drawing/2014/main" id="{08FC485A-FC00-4B3D-952D-DD6174FC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5351" y="9752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35D59B-51AF-4FCA-B881-6AAD4C226F5F}"/>
              </a:ext>
            </a:extLst>
          </p:cNvPr>
          <p:cNvSpPr txBox="1"/>
          <p:nvPr/>
        </p:nvSpPr>
        <p:spPr>
          <a:xfrm>
            <a:off x="5590364" y="6239636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대화내용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FA234B-FC50-4B4D-8FF0-24D3EEDC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60" y="1581597"/>
            <a:ext cx="2129249" cy="4508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2C831A-4819-427B-8677-334F91F8F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192" y="1581596"/>
            <a:ext cx="2129249" cy="45088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16970C-5FE5-46ED-AB0E-6F889371C85A}"/>
              </a:ext>
            </a:extLst>
          </p:cNvPr>
          <p:cNvSpPr txBox="1"/>
          <p:nvPr/>
        </p:nvSpPr>
        <p:spPr>
          <a:xfrm>
            <a:off x="1069803" y="503041"/>
            <a:ext cx="729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endParaRPr lang="ko-KR" altLang="en-US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432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473</Words>
  <Application>Microsoft Office PowerPoint</Application>
  <PresentationFormat>와이드스크린</PresentationFormat>
  <Paragraphs>117</Paragraphs>
  <Slides>19</Slides>
  <Notes>18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나눔스퀘어 Bold</vt:lpstr>
      <vt:lpstr>Arial</vt:lpstr>
      <vt:lpstr>나눔고딕 ExtraBold</vt:lpstr>
      <vt:lpstr>나눔스퀘어 ExtraBold</vt:lpstr>
      <vt:lpstr>나눔고딕</vt:lpstr>
      <vt:lpstr>맑은 고딕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길민호</cp:lastModifiedBy>
  <cp:revision>245</cp:revision>
  <dcterms:created xsi:type="dcterms:W3CDTF">2017-05-29T09:12:16Z</dcterms:created>
  <dcterms:modified xsi:type="dcterms:W3CDTF">2021-03-29T13:33:38Z</dcterms:modified>
</cp:coreProperties>
</file>